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8" autoAdjust="0"/>
  </p:normalViewPr>
  <p:slideViewPr>
    <p:cSldViewPr>
      <p:cViewPr varScale="1">
        <p:scale>
          <a:sx n="115" d="100"/>
          <a:sy n="115" d="100"/>
        </p:scale>
        <p:origin x="-14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D868-AC88-40C1-95D5-482CEBB67B7A}" type="datetimeFigureOut">
              <a:rPr kumimoji="1" lang="ja-JP" altLang="en-US" smtClean="0"/>
              <a:pPr/>
              <a:t>2017/4/3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C9D2-1BDF-42C3-AB90-060996CDB5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D868-AC88-40C1-95D5-482CEBB67B7A}" type="datetimeFigureOut">
              <a:rPr kumimoji="1" lang="ja-JP" altLang="en-US" smtClean="0"/>
              <a:pPr/>
              <a:t>2017/4/3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C9D2-1BDF-42C3-AB90-060996CDB5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D868-AC88-40C1-95D5-482CEBB67B7A}" type="datetimeFigureOut">
              <a:rPr kumimoji="1" lang="ja-JP" altLang="en-US" smtClean="0"/>
              <a:pPr/>
              <a:t>2017/4/3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C9D2-1BDF-42C3-AB90-060996CDB5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D868-AC88-40C1-95D5-482CEBB67B7A}" type="datetimeFigureOut">
              <a:rPr kumimoji="1" lang="ja-JP" altLang="en-US" smtClean="0"/>
              <a:pPr/>
              <a:t>2017/4/3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C9D2-1BDF-42C3-AB90-060996CDB5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D868-AC88-40C1-95D5-482CEBB67B7A}" type="datetimeFigureOut">
              <a:rPr kumimoji="1" lang="ja-JP" altLang="en-US" smtClean="0"/>
              <a:pPr/>
              <a:t>2017/4/3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C9D2-1BDF-42C3-AB90-060996CDB5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D868-AC88-40C1-95D5-482CEBB67B7A}" type="datetimeFigureOut">
              <a:rPr kumimoji="1" lang="ja-JP" altLang="en-US" smtClean="0"/>
              <a:pPr/>
              <a:t>2017/4/3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C9D2-1BDF-42C3-AB90-060996CDB5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D868-AC88-40C1-95D5-482CEBB67B7A}" type="datetimeFigureOut">
              <a:rPr kumimoji="1" lang="ja-JP" altLang="en-US" smtClean="0"/>
              <a:pPr/>
              <a:t>2017/4/3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C9D2-1BDF-42C3-AB90-060996CDB5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D868-AC88-40C1-95D5-482CEBB67B7A}" type="datetimeFigureOut">
              <a:rPr kumimoji="1" lang="ja-JP" altLang="en-US" smtClean="0"/>
              <a:pPr/>
              <a:t>2017/4/3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C9D2-1BDF-42C3-AB90-060996CDB5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D868-AC88-40C1-95D5-482CEBB67B7A}" type="datetimeFigureOut">
              <a:rPr kumimoji="1" lang="ja-JP" altLang="en-US" smtClean="0"/>
              <a:pPr/>
              <a:t>2017/4/3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C9D2-1BDF-42C3-AB90-060996CDB5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D868-AC88-40C1-95D5-482CEBB67B7A}" type="datetimeFigureOut">
              <a:rPr kumimoji="1" lang="ja-JP" altLang="en-US" smtClean="0"/>
              <a:pPr/>
              <a:t>2017/4/3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C9D2-1BDF-42C3-AB90-060996CDB5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D868-AC88-40C1-95D5-482CEBB67B7A}" type="datetimeFigureOut">
              <a:rPr kumimoji="1" lang="ja-JP" altLang="en-US" smtClean="0"/>
              <a:pPr/>
              <a:t>2017/4/3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C9D2-1BDF-42C3-AB90-060996CDB5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FD868-AC88-40C1-95D5-482CEBB67B7A}" type="datetimeFigureOut">
              <a:rPr kumimoji="1" lang="ja-JP" altLang="en-US" smtClean="0"/>
              <a:pPr/>
              <a:t>2017/4/3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3C9D2-1BDF-42C3-AB90-060996CDB5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699792" y="548680"/>
            <a:ext cx="40676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3200" dirty="0" smtClean="0">
              <a:latin typeface="ＭＳ Ｐ明朝" pitchFamily="18" charset="-128"/>
              <a:ea typeface="ＭＳ Ｐ明朝" pitchFamily="18" charset="-128"/>
            </a:endParaRPr>
          </a:p>
          <a:p>
            <a:pPr algn="ctr"/>
            <a:r>
              <a:rPr kumimoji="1" lang="en-US" altLang="ja-JP" sz="3200" dirty="0" smtClean="0">
                <a:latin typeface="ＭＳ Ｐ明朝" pitchFamily="18" charset="-128"/>
                <a:ea typeface="ＭＳ Ｐ明朝" pitchFamily="18" charset="-128"/>
              </a:rPr>
              <a:t>【</a:t>
            </a:r>
            <a:r>
              <a:rPr kumimoji="1" lang="ja-JP" altLang="en-US" sz="3200" dirty="0" smtClean="0">
                <a:latin typeface="ＭＳ Ｐ明朝" pitchFamily="18" charset="-128"/>
                <a:ea typeface="ＭＳ Ｐ明朝" pitchFamily="18" charset="-128"/>
              </a:rPr>
              <a:t>開講通知</a:t>
            </a:r>
            <a:r>
              <a:rPr kumimoji="1" lang="en-US" altLang="ja-JP" sz="3200" dirty="0" smtClean="0">
                <a:latin typeface="ＭＳ Ｐ明朝" pitchFamily="18" charset="-128"/>
                <a:ea typeface="ＭＳ Ｐ明朝" pitchFamily="18" charset="-128"/>
              </a:rPr>
              <a:t>】</a:t>
            </a:r>
            <a:endParaRPr kumimoji="1" lang="ja-JP" altLang="en-US" sz="320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55776" y="1268761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endParaRPr lang="en-US" altLang="ja-JP" sz="3600" b="1" i="1" spc="50" dirty="0" smtClean="0">
              <a:latin typeface="ＭＳ Ｐ明朝" pitchFamily="18" charset="-128"/>
              <a:ea typeface="ＭＳ Ｐ明朝" pitchFamily="18" charset="-128"/>
            </a:endParaRPr>
          </a:p>
          <a:p>
            <a:pPr algn="dist"/>
            <a:r>
              <a:rPr lang="ja-JP" altLang="en-US" sz="3600" b="1" spc="50" dirty="0" smtClean="0">
                <a:latin typeface="ＭＳ Ｐ明朝" pitchFamily="18" charset="-128"/>
                <a:ea typeface="ＭＳ Ｐ明朝" pitchFamily="18" charset="-128"/>
              </a:rPr>
              <a:t>熱処理論</a:t>
            </a:r>
            <a:endParaRPr kumimoji="1" lang="ja-JP" altLang="en-US" sz="3600" b="1" spc="5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31640" y="2060848"/>
            <a:ext cx="68407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b="1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altLang="ja-JP" sz="2400" b="1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sz="2400" b="1" dirty="0" smtClean="0">
                <a:latin typeface="ＭＳ Ｐ明朝" pitchFamily="18" charset="-128"/>
                <a:ea typeface="ＭＳ Ｐ明朝" pitchFamily="18" charset="-128"/>
              </a:rPr>
              <a:t>対象学年：大学院</a:t>
            </a:r>
            <a:endParaRPr kumimoji="1" lang="en-US" altLang="ja-JP" sz="2400" b="1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altLang="ja-JP" sz="2400" b="1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sz="2400" b="1" dirty="0" smtClean="0">
                <a:latin typeface="ＭＳ Ｐ明朝" pitchFamily="18" charset="-128"/>
                <a:ea typeface="ＭＳ Ｐ明朝" pitchFamily="18" charset="-128"/>
              </a:rPr>
              <a:t>日時：平成</a:t>
            </a:r>
            <a:r>
              <a:rPr kumimoji="1" lang="en-US" altLang="ja-JP" sz="2400" b="1" dirty="0" smtClean="0">
                <a:latin typeface="ＭＳ Ｐ明朝" pitchFamily="18" charset="-128"/>
                <a:ea typeface="ＭＳ Ｐ明朝" pitchFamily="18" charset="-128"/>
              </a:rPr>
              <a:t>29</a:t>
            </a:r>
            <a:r>
              <a:rPr kumimoji="1" lang="ja-JP" altLang="en-US" sz="2400" b="1" dirty="0" smtClean="0">
                <a:latin typeface="ＭＳ Ｐ明朝" pitchFamily="18" charset="-128"/>
                <a:ea typeface="ＭＳ Ｐ明朝" pitchFamily="18" charset="-128"/>
              </a:rPr>
              <a:t>年</a:t>
            </a:r>
            <a:r>
              <a:rPr kumimoji="1" lang="en-US" altLang="ja-JP" sz="2400" b="1" dirty="0" smtClean="0">
                <a:latin typeface="ＭＳ Ｐ明朝" pitchFamily="18" charset="-128"/>
                <a:ea typeface="ＭＳ Ｐ明朝" pitchFamily="18" charset="-128"/>
              </a:rPr>
              <a:t>4</a:t>
            </a:r>
            <a:r>
              <a:rPr kumimoji="1" lang="ja-JP" altLang="en-US" sz="2400" b="1" dirty="0" smtClean="0">
                <a:latin typeface="ＭＳ Ｐ明朝" pitchFamily="18" charset="-128"/>
                <a:ea typeface="ＭＳ Ｐ明朝" pitchFamily="18" charset="-128"/>
              </a:rPr>
              <a:t>月</a:t>
            </a:r>
            <a:r>
              <a:rPr lang="en-US" altLang="ja-JP" sz="2400" b="1" dirty="0" smtClean="0">
                <a:latin typeface="ＭＳ Ｐ明朝" pitchFamily="18" charset="-128"/>
                <a:ea typeface="ＭＳ Ｐ明朝" pitchFamily="18" charset="-128"/>
              </a:rPr>
              <a:t>14</a:t>
            </a:r>
            <a:r>
              <a:rPr kumimoji="1" lang="ja-JP" altLang="en-US" sz="2400" b="1" dirty="0" smtClean="0">
                <a:latin typeface="ＭＳ Ｐ明朝" pitchFamily="18" charset="-128"/>
                <a:ea typeface="ＭＳ Ｐ明朝" pitchFamily="18" charset="-128"/>
              </a:rPr>
              <a:t>日</a:t>
            </a:r>
            <a:r>
              <a:rPr kumimoji="1" lang="ja-JP" altLang="en-US" sz="2400" b="1" dirty="0" smtClean="0">
                <a:latin typeface="ＭＳ Ｐ明朝" pitchFamily="18" charset="-128"/>
                <a:ea typeface="ＭＳ Ｐ明朝" pitchFamily="18" charset="-128"/>
              </a:rPr>
              <a:t>（金</a:t>
            </a:r>
            <a:r>
              <a:rPr kumimoji="1" lang="ja-JP" altLang="en-US" sz="2400" b="1" dirty="0" smtClean="0">
                <a:latin typeface="ＭＳ Ｐ明朝" pitchFamily="18" charset="-128"/>
                <a:ea typeface="ＭＳ Ｐ明朝" pitchFamily="18" charset="-128"/>
              </a:rPr>
              <a:t>）</a:t>
            </a:r>
            <a:r>
              <a:rPr lang="en-US" altLang="ja-JP" sz="2400" b="1" dirty="0" smtClean="0">
                <a:latin typeface="ＭＳ Ｐ明朝" pitchFamily="18" charset="-128"/>
                <a:ea typeface="ＭＳ Ｐ明朝" pitchFamily="18" charset="-128"/>
              </a:rPr>
              <a:t>10</a:t>
            </a:r>
            <a:r>
              <a:rPr kumimoji="1" lang="en-US" altLang="ja-JP" sz="2400" b="1" dirty="0" smtClean="0">
                <a:latin typeface="ＭＳ Ｐ明朝" pitchFamily="18" charset="-128"/>
                <a:ea typeface="ＭＳ Ｐ明朝" pitchFamily="18" charset="-128"/>
              </a:rPr>
              <a:t>:30</a:t>
            </a:r>
            <a:r>
              <a:rPr kumimoji="1" lang="ja-JP" altLang="en-US" sz="2400" b="1" dirty="0" smtClean="0">
                <a:latin typeface="ＭＳ Ｐ明朝" pitchFamily="18" charset="-128"/>
                <a:ea typeface="ＭＳ Ｐ明朝" pitchFamily="18" charset="-128"/>
              </a:rPr>
              <a:t>～</a:t>
            </a:r>
            <a:r>
              <a:rPr lang="en-US" altLang="ja-JP" sz="2400" b="1" smtClean="0">
                <a:latin typeface="ＭＳ Ｐ明朝" pitchFamily="18" charset="-128"/>
                <a:ea typeface="ＭＳ Ｐ明朝" pitchFamily="18" charset="-128"/>
              </a:rPr>
              <a:t>12</a:t>
            </a:r>
            <a:r>
              <a:rPr kumimoji="1" lang="en-US" altLang="ja-JP" sz="2400" b="1" smtClean="0">
                <a:latin typeface="ＭＳ Ｐ明朝" pitchFamily="18" charset="-128"/>
                <a:ea typeface="ＭＳ Ｐ明朝" pitchFamily="18" charset="-128"/>
              </a:rPr>
              <a:t>:00</a:t>
            </a:r>
            <a:endParaRPr kumimoji="1" lang="en-US" altLang="ja-JP" sz="2400" b="1" dirty="0" smtClean="0">
              <a:latin typeface="ＭＳ Ｐ明朝" pitchFamily="18" charset="-128"/>
              <a:ea typeface="ＭＳ Ｐ明朝" pitchFamily="18" charset="-128"/>
            </a:endParaRPr>
          </a:p>
          <a:p>
            <a:pPr algn="ctr"/>
            <a:endParaRPr lang="en-US" altLang="ja-JP" sz="2400" b="1" dirty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2400" b="1" dirty="0">
                <a:latin typeface="ＭＳ Ｐ明朝" pitchFamily="18" charset="-128"/>
                <a:ea typeface="ＭＳ Ｐ明朝" pitchFamily="18" charset="-128"/>
              </a:rPr>
              <a:t>　　　　　　　　　</a:t>
            </a:r>
            <a:r>
              <a:rPr lang="ja-JP" altLang="en-US" sz="2400" b="1" dirty="0">
                <a:solidFill>
                  <a:srgbClr val="FF0000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endParaRPr lang="en-US" altLang="ja-JP" sz="2400" b="1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2400" b="1" dirty="0" smtClean="0">
                <a:latin typeface="ＭＳ Ｐ明朝" pitchFamily="18" charset="-128"/>
                <a:ea typeface="ＭＳ Ｐ明朝" pitchFamily="18" charset="-128"/>
              </a:rPr>
              <a:t>場所：講義室</a:t>
            </a:r>
            <a:r>
              <a:rPr lang="en-US" altLang="ja-JP" sz="2400" b="1" dirty="0" smtClean="0">
                <a:latin typeface="ＭＳ Ｐ明朝" pitchFamily="18" charset="-128"/>
                <a:ea typeface="ＭＳ Ｐ明朝" pitchFamily="18" charset="-128"/>
              </a:rPr>
              <a:t>7</a:t>
            </a:r>
            <a:r>
              <a:rPr lang="ja-JP" altLang="en-US" sz="2400" b="1" dirty="0" smtClean="0">
                <a:latin typeface="ＭＳ Ｐ明朝" pitchFamily="18" charset="-128"/>
                <a:ea typeface="ＭＳ Ｐ明朝" pitchFamily="18" charset="-128"/>
              </a:rPr>
              <a:t>（</a:t>
            </a:r>
            <a:r>
              <a:rPr lang="en-US" altLang="ja-JP" sz="2400" b="1" dirty="0" smtClean="0">
                <a:latin typeface="ＭＳ Ｐ明朝" pitchFamily="18" charset="-128"/>
                <a:ea typeface="ＭＳ Ｐ明朝" pitchFamily="18" charset="-128"/>
              </a:rPr>
              <a:t>3F)</a:t>
            </a:r>
            <a:endParaRPr kumimoji="1" lang="ja-JP" altLang="en-US" sz="2400" b="1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40152" y="5301208"/>
            <a:ext cx="2031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b="1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sz="2400" b="1" dirty="0" smtClean="0">
                <a:latin typeface="ＭＳ Ｐ明朝" pitchFamily="18" charset="-128"/>
                <a:ea typeface="ＭＳ Ｐ明朝" pitchFamily="18" charset="-128"/>
              </a:rPr>
              <a:t>材料工学部門</a:t>
            </a:r>
            <a:endParaRPr kumimoji="1" lang="en-US" altLang="ja-JP" sz="2400" b="1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2400" b="1" dirty="0" smtClean="0">
                <a:latin typeface="ＭＳ Ｐ明朝" pitchFamily="18" charset="-128"/>
                <a:ea typeface="ＭＳ Ｐ明朝" pitchFamily="18" charset="-128"/>
              </a:rPr>
              <a:t>土山　聡宏</a:t>
            </a:r>
            <a:endParaRPr kumimoji="1" lang="ja-JP" altLang="en-US" sz="2400" b="1" dirty="0">
              <a:latin typeface="ＭＳ Ｐ明朝" pitchFamily="18" charset="-128"/>
              <a:ea typeface="ＭＳ Ｐ明朝" pitchFamily="18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28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Oota</dc:creator>
  <cp:lastModifiedBy>Ochi　Yukari</cp:lastModifiedBy>
  <cp:revision>12</cp:revision>
  <dcterms:created xsi:type="dcterms:W3CDTF">2012-08-31T01:41:00Z</dcterms:created>
  <dcterms:modified xsi:type="dcterms:W3CDTF">2017-04-03T02:47:56Z</dcterms:modified>
</cp:coreProperties>
</file>